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735DA-D822-4DC3-822F-BDFD31A00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A65DC1-936D-4E19-967F-A821FDD80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FA528-9694-4A8B-BB7D-E17F3BE6E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38B5-9684-40AB-B213-6CCA1008DE2C}" type="datetimeFigureOut">
              <a:rPr lang="en-SG" smtClean="0"/>
              <a:t>14/8/2019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BBDCF-E502-42B6-AD64-46B4414D2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1EAED-DD07-4DD6-9EBE-FDBB9CA4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CB43-634D-485C-974C-FF616F4E6E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6477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7228-9CD0-4E9F-9CFB-AB71B3FD4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5E69B7-86DD-4E81-B5B5-5E4130691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99CDB-B3A9-46B9-AFFD-DAE8A86AE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38B5-9684-40AB-B213-6CCA1008DE2C}" type="datetimeFigureOut">
              <a:rPr lang="en-SG" smtClean="0"/>
              <a:t>14/8/2019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54AB7-C443-487B-9D4C-F05AFB55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34968-0D54-423B-B611-9F68E0EA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CB43-634D-485C-974C-FF616F4E6E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402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E2E9E7-767B-40F1-BE88-5211D2DDEE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1FA87-EDC9-4A4C-A1E0-ABA205029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93E5A-EC1B-4911-A0FB-885F3FAFD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38B5-9684-40AB-B213-6CCA1008DE2C}" type="datetimeFigureOut">
              <a:rPr lang="en-SG" smtClean="0"/>
              <a:t>14/8/2019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E8BBD-49DD-402A-93EB-9108D63C8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D1FB7-7F84-4FFD-8FEB-6D48E126F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CB43-634D-485C-974C-FF616F4E6E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526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7AE5-8028-4AE0-BC4A-003349E0E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59CF0-8BBC-4942-A9F9-2BE84C3DD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AA1BC-C995-458A-A426-0255BE2C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38B5-9684-40AB-B213-6CCA1008DE2C}" type="datetimeFigureOut">
              <a:rPr lang="en-SG" smtClean="0"/>
              <a:t>14/8/2019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1751E-FEE4-448D-A8E2-BA0B04572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4591E-D575-4571-A7AE-77428EDD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CB43-634D-485C-974C-FF616F4E6E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912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8A5F-A300-49B8-98BF-C187DB22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56021-288F-407C-A34A-6086A0A68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7EC2-0F5F-473F-A0C4-DBB75B84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38B5-9684-40AB-B213-6CCA1008DE2C}" type="datetimeFigureOut">
              <a:rPr lang="en-SG" smtClean="0"/>
              <a:t>14/8/2019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81E65-784D-4A98-870F-483873AF0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CAD05-E90B-46E4-B37F-631B28B1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CB43-634D-485C-974C-FF616F4E6E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404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80BB-288D-44D4-A765-643EEB97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5429F-DF9C-4360-A0ED-6C2964142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CC13F-8F2E-4DCF-805E-8B3E09406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53537-47F9-412C-A3CD-A3D4A5AB1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38B5-9684-40AB-B213-6CCA1008DE2C}" type="datetimeFigureOut">
              <a:rPr lang="en-SG" smtClean="0"/>
              <a:t>14/8/2019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303A5-EC84-48A1-B073-EFC4CAE5E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532B5-AFB9-4F73-A6F5-8E784A01D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CB43-634D-485C-974C-FF616F4E6E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4716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F45C7-4047-465B-AE2A-9CBC8716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61709-F043-450D-B3CF-FD7FDE5F2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5EA22-F54F-491F-85EA-222D15CF5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5C5865-2A2D-4733-A61F-620ECD066A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66EB57-0785-468E-B18D-8F2D3053C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EA1F98-1C3F-4758-AEED-345F1E0A0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38B5-9684-40AB-B213-6CCA1008DE2C}" type="datetimeFigureOut">
              <a:rPr lang="en-SG" smtClean="0"/>
              <a:t>14/8/2019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017862-FFCA-42B1-8C29-77593018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1710BC-762A-4A8E-80B8-414D38C42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CB43-634D-485C-974C-FF616F4E6E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702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F623C-F57E-48C3-B49C-1B838AF6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1A22C-8278-41E4-9674-489125750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38B5-9684-40AB-B213-6CCA1008DE2C}" type="datetimeFigureOut">
              <a:rPr lang="en-SG" smtClean="0"/>
              <a:t>14/8/2019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D630A-ECD5-4E4F-94A3-42F4DAB46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310CE-C762-478A-B2C3-54969065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CB43-634D-485C-974C-FF616F4E6E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9264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0141DF-720B-412F-A897-224173155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38B5-9684-40AB-B213-6CCA1008DE2C}" type="datetimeFigureOut">
              <a:rPr lang="en-SG" smtClean="0"/>
              <a:t>14/8/2019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D533D-56A9-4C1B-9A49-B87F8038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AFD81-0C2A-4D84-9C49-DE5114E81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CB43-634D-485C-974C-FF616F4E6E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8207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AD87E-4373-4FAA-B928-D246D6361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B2743-A81F-40F2-B1BE-2091E5493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9417E-0246-4CE3-9D1F-976C5B1AE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0685E-DD65-4730-9BE0-D7590915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38B5-9684-40AB-B213-6CCA1008DE2C}" type="datetimeFigureOut">
              <a:rPr lang="en-SG" smtClean="0"/>
              <a:t>14/8/2019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CF61C-DAB1-465E-B9E9-52872FF8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5CDDD-A1D1-4833-A4A6-002745A1E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CB43-634D-485C-974C-FF616F4E6E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1594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61E0-C65A-4E8A-908A-C47F349E4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A4C6A-A3B2-41F2-854E-5EAEE604E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BE476-086C-4746-8DAB-903ED0498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EDC2B-883B-4DC7-91AA-DCCE043B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38B5-9684-40AB-B213-6CCA1008DE2C}" type="datetimeFigureOut">
              <a:rPr lang="en-SG" smtClean="0"/>
              <a:t>14/8/2019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6582B-1207-447D-AAC6-F30AED021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E1152-D08C-4A0A-8A5E-55DBABE3C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CB43-634D-485C-974C-FF616F4E6E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4159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E2DCF9-ED9A-4E1E-9BAD-4465CA407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38500-EB22-460D-8306-B46064433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01F16-E1FA-4BAD-90FB-260D11C88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538B5-9684-40AB-B213-6CCA1008DE2C}" type="datetimeFigureOut">
              <a:rPr lang="en-SG" smtClean="0"/>
              <a:t>14/8/2019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1C996-97DC-4E07-8A11-EC3D9D0FA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3CCDF-2D82-4926-A71A-04DD1A412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8CB43-634D-485C-974C-FF616F4E6E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11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9646F-C1D5-4B1B-BD7A-6907E0AFD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3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FE368D-ABC2-4368-B1C9-1A97F40B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75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ACADF1-1B20-4C28-B64C-D56FCD0A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48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7F4710-CCB0-4E96-B96E-A8715030B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39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2765FB-6CF2-472E-A1DA-51DDEF6D7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40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B44E09-7E07-470C-8789-FBE00A448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23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C7E6EB-EA25-4C07-9082-DD1797996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9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1292D3A-8729-4639-8CD0-230380E0E2E5}"/>
              </a:ext>
            </a:extLst>
          </p:cNvPr>
          <p:cNvSpPr/>
          <p:nvPr/>
        </p:nvSpPr>
        <p:spPr>
          <a:xfrm>
            <a:off x="1331495" y="601579"/>
            <a:ext cx="9529010" cy="53741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8375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568062-8A8C-45D5-ADD5-E36D44607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67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78B7D5-47EF-4131-B6CC-3E86DF633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43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F433A9-7AFE-4795-8735-E191927F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2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F63624-B4A7-491B-B5E6-4EF2CBB3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2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ABCC7-52A4-4DB6-92A4-B11B5E8B9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81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4E89CB-E2E2-4D7C-99A7-FDC882F73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09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F1845-E2AA-43DF-A954-C1FD04536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65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14A10D-31F6-4DDB-9337-BC86039D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89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94226A-22A3-48E2-A420-66C9C838A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22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601FB7-0AB6-419E-82D8-D8ABA7F52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14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13AD1B-ED95-4FD9-B946-CA4052D6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15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452B31-F8F5-4EAC-B64A-15820684B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85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EFC75F-6F0E-4577-95F2-CDA97033A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31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878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9E34A7-4E9B-46EB-A7BC-FF26C0B65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58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34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516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928696-F7A4-4C86-81B7-7C19D878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14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1BAA4B-5FD4-4E03-B76C-2596F7C15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97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D9233F-54C3-4EEB-802D-9710F84AC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83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193028-8837-4B14-A850-D8BCDC055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26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2481E-56C5-449E-AD19-765CC24AD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1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AE2F6-7AC9-441A-8B5D-009ECF10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13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 WEI JUN, TERRIS</dc:creator>
  <cp:lastModifiedBy>TAN WEI JUN, TERRIS</cp:lastModifiedBy>
  <cp:revision>1</cp:revision>
  <dcterms:created xsi:type="dcterms:W3CDTF">2019-08-14T07:36:48Z</dcterms:created>
  <dcterms:modified xsi:type="dcterms:W3CDTF">2019-08-14T07:43:21Z</dcterms:modified>
</cp:coreProperties>
</file>